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8468b5c-d3db-4598-8e11-3e5c58e88ede" TargetMode="External"/><Relationship Id="rId3"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6974cea-22c1-4566-8fe7-c7d0a383b922" TargetMode="External"/><Relationship Id="rId3" Type="http://schemas.openxmlformats.org/officeDocument/2006/relationships/hyperlink" Target="https://jira.egnyte-it.com/browse/GR-56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7.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b29768b-d981-4ec6-82d0-d316703d0570" TargetMode="External"/><Relationship Id="rId3" Type="http://schemas.openxmlformats.org/officeDocument/2006/relationships/hyperlink" Target="https://jira.egnyte-it.com/browse/DEL-44118"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2.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3.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5.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6.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28.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egnyte.atlassian.net/wiki/spaces/CFS/pages/1432191059/Team+Management+enhancemen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GR-562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DEL-44118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400"/>
              </a:spcAft>
            </a:pPr>
            <a:r>
              <a:t>• Manage Project Team - available for full permission users</a:t>
            </a:r>
          </a:p>
          <a:p>
            <a:pPr>
              <a:spcAft>
                <a:spcPts val="400"/>
              </a:spcAft>
            </a:pPr>
            <a:r>
              <a:t>• Team management view in the folders view  when I open from subfolder</a:t>
            </a:r>
          </a:p>
          <a:p>
            <a:pPr>
              <a:spcAft>
                <a:spcPts val="400"/>
              </a:spcAft>
            </a:pPr>
            <a: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Requirements</a:t>
            </a:r>
          </a:p>
          <a:p>
            <a:pPr>
              <a:spcAft>
                <a:spcPts val="400"/>
              </a:spcAft>
            </a:pPr>
            <a:r>
              <a:t>• Restriction Policy Requirements</a:t>
            </a:r>
          </a:p>
          <a:p>
            <a:pPr>
              <a:spcAft>
                <a:spcPts val="400"/>
              </a:spcAft>
            </a:pPr>
            <a:r>
              <a:t>• Exception Policy Requirements</a:t>
            </a:r>
          </a:p>
          <a:p>
            <a:pPr>
              <a:spcAft>
                <a:spcPts val="400"/>
              </a:spcAft>
            </a:pPr>
            <a:r>
              <a:t>• Policies can only be controlled for an entire domain or groups within a single domain</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 Document Envelope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across multiple documents for signature in a single request so that I can efficiently monitor them and take necessary actions (send reminders, re-assign, etc.) if necessary.</a:t>
            </a:r>
          </a:p>
          <a:p>
            <a:pPr>
              <a:spcAft>
                <a:spcPts val="600"/>
              </a:spcAft>
            </a:pPr>
            <a:r>
              <a:rPr sz="1100" b="1" u="none">
                <a:latin typeface="Avenir"/>
              </a:rPr>
              <a:t>Feature Description</a:t>
            </a:r>
          </a:p>
          <a:p>
            <a:pPr>
              <a:spcAft>
                <a:spcPts val="400"/>
              </a:spcAft>
            </a:pPr>
            <a:r>
              <a:t>• Multi-document envelopes are a feature that allows users to send multiple documents for signature within a single signature request. This means that instead of sending individual documents separately, you can package several related documents together, and the recipient can sign them all at once.</a:t>
            </a:r>
          </a:p>
          <a:p>
            <a:pPr>
              <a:spcAft>
                <a:spcPts val="400"/>
              </a:spcAft>
            </a:pPr>
            <a:r>
              <a:t>• The option to select multiple files in the Egnyte file explorer, to trigger multi document request</a:t>
            </a:r>
          </a:p>
          <a:p>
            <a:pPr>
              <a:spcAft>
                <a:spcPts val="400"/>
              </a:spcAft>
            </a:pPr>
            <a:r>
              <a:t>• In the request creation UI, the user has the option to add more documents.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In the current setup of templates, if a user has to send across 100 requests based on a template, they have to click on 'Use Template' and assign the role to a person, click on 'Send Signature Request,' and repeat this process 100 times for each request, which is cumbersome. Users need a process that doesn't waste their time and sends across requests in a minimum timeframe and with efficiency.</a:t>
            </a:r>
          </a:p>
          <a:p>
            <a:pPr>
              <a:spcAft>
                <a:spcPts val="600"/>
              </a:spcAft>
            </a:pPr>
            <a:r>
              <a:rPr sz="1100" b="1" u="none">
                <a:latin typeface="Avenir"/>
              </a:rPr>
              <a:t>User Story</a:t>
            </a:r>
          </a:p>
          <a:p>
            <a:pPr>
              <a:spcAft>
                <a:spcPts val="600"/>
              </a:spcAft>
            </a:pPr>
            <a:r>
              <a:rPr sz="1100" b="0" u="none">
                <a:latin typeface="Avenir"/>
              </a:rPr>
              <a:t>As a requestor of Signature Request,</a:t>
            </a:r>
          </a:p>
          <a:p>
            <a:pPr>
              <a:spcAft>
                <a:spcPts val="600"/>
              </a:spcAft>
            </a:pPr>
            <a:r>
              <a:rPr sz="1100" b="0" u="none">
                <a:latin typeface="Avenir"/>
              </a:rPr>
              <a:t>I want to send multiple requests with a single click</a:t>
            </a:r>
          </a:p>
          <a:p>
            <a:pPr>
              <a:spcAft>
                <a:spcPts val="600"/>
              </a:spcAft>
            </a:pPr>
            <a:r>
              <a:rPr sz="1100" b="0" u="none">
                <a:latin typeface="Avenir"/>
              </a:rPr>
              <a:t>as sending multiple requests on same document is cumbersome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a:p>
            <a:pPr>
              <a:spcAft>
                <a:spcPts val="600"/>
              </a:spcAft>
            </a:pPr>
            <a:r>
              <a:rPr sz="1100" b="1" u="none">
                <a:latin typeface="Avenir"/>
              </a:rPr>
              <a:t>Figma</a:t>
            </a:r>
          </a:p>
          <a:p>
            <a:pPr>
              <a:spcAft>
                <a:spcPts val="600"/>
              </a:spcAft>
            </a:pPr>
            <a:r>
              <a:rPr sz="1100" b="0" u="none">
                <a:latin typeface="Avenir"/>
              </a:rPr>
              <a:t>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